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í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</a:t>
            </a: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10/04/18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040951B-BF2A-47FC-8170-0D998F9264C0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formato do texto da estrutura de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 para editar o título Mestre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3.º nível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4.º nível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5.º nível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6.º nível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7.º nível da estrutura de tópicosEditar estilos de texto Mestre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nível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Terceiro nível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nível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nível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10/04/18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570AA73-4DF7-4EA0-8728-1FBDE28982CD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1947960" y="667800"/>
            <a:ext cx="829584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9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FICHA LIMPA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9024840" y="4031280"/>
            <a:ext cx="2574720" cy="2615760"/>
          </a:xfrm>
          <a:prstGeom prst="roundRect">
            <a:avLst>
              <a:gd name="adj" fmla="val 16667"/>
            </a:avLst>
          </a:prstGeom>
          <a:solidFill>
            <a:schemeClr val="bg1">
              <a:alpha val="44000"/>
            </a:schemeClr>
          </a:solidFill>
          <a:ln w="255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Integrantes da Equipe: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Bruno Henrique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Gabriel Deina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Gustavo Gandin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Pedro Saad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Rafael Yon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Renato de Paula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4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499400" y="476280"/>
            <a:ext cx="2121120" cy="45864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Planejamento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3620880" y="1631160"/>
            <a:ext cx="2121120" cy="45864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Elaboração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5742720" y="2770560"/>
            <a:ext cx="2121120" cy="45864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7864200" y="3792240"/>
            <a:ext cx="2121120" cy="45864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Encerramento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7"/>
          <p:cNvSpPr/>
          <p:nvPr/>
        </p:nvSpPr>
        <p:spPr>
          <a:xfrm>
            <a:off x="1499400" y="3792240"/>
            <a:ext cx="2414880" cy="45864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Monitoramento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3620880" y="730800"/>
            <a:ext cx="1060560" cy="763920"/>
          </a:xfrm>
          <a:prstGeom prst="bentConnector3">
            <a:avLst>
              <a:gd name="adj1" fmla="val 100285"/>
            </a:avLst>
          </a:prstGeom>
          <a:noFill/>
          <a:ln w="28440">
            <a:solidFill>
              <a:schemeClr val="tx1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1" name="CustomShape 9"/>
          <p:cNvSpPr/>
          <p:nvPr/>
        </p:nvSpPr>
        <p:spPr>
          <a:xfrm>
            <a:off x="5742360" y="1868400"/>
            <a:ext cx="1060560" cy="763920"/>
          </a:xfrm>
          <a:prstGeom prst="bentConnector3">
            <a:avLst>
              <a:gd name="adj1" fmla="val 100285"/>
            </a:avLst>
          </a:prstGeom>
          <a:noFill/>
          <a:ln w="28440">
            <a:solidFill>
              <a:schemeClr val="tx1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7864200" y="2982240"/>
            <a:ext cx="1060560" cy="763920"/>
          </a:xfrm>
          <a:prstGeom prst="bentConnector3">
            <a:avLst>
              <a:gd name="adj1" fmla="val 100285"/>
            </a:avLst>
          </a:prstGeom>
          <a:noFill/>
          <a:ln w="28440">
            <a:solidFill>
              <a:schemeClr val="tx1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3" name="CustomShape 11"/>
          <p:cNvSpPr/>
          <p:nvPr/>
        </p:nvSpPr>
        <p:spPr>
          <a:xfrm flipH="1">
            <a:off x="2560320" y="1027800"/>
            <a:ext cx="7200" cy="264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4" name="CustomShape 12"/>
          <p:cNvSpPr/>
          <p:nvPr/>
        </p:nvSpPr>
        <p:spPr>
          <a:xfrm>
            <a:off x="3990960" y="4001400"/>
            <a:ext cx="375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5" name="CustomShape 13"/>
          <p:cNvSpPr/>
          <p:nvPr/>
        </p:nvSpPr>
        <p:spPr>
          <a:xfrm flipV="1">
            <a:off x="6803280" y="3364560"/>
            <a:ext cx="36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6" name="CustomShape 14"/>
          <p:cNvSpPr/>
          <p:nvPr/>
        </p:nvSpPr>
        <p:spPr>
          <a:xfrm flipV="1">
            <a:off x="4681800" y="2181240"/>
            <a:ext cx="360" cy="183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7" name="CustomShape 15"/>
          <p:cNvSpPr/>
          <p:nvPr/>
        </p:nvSpPr>
        <p:spPr>
          <a:xfrm>
            <a:off x="619200" y="4931640"/>
            <a:ext cx="10200960" cy="1726200"/>
          </a:xfrm>
          <a:prstGeom prst="roundRect">
            <a:avLst>
              <a:gd name="adj" fmla="val 16667"/>
            </a:avLst>
          </a:prstGeom>
          <a:solidFill>
            <a:schemeClr val="bg1">
              <a:alpha val="44000"/>
            </a:schemeClr>
          </a:solidFill>
          <a:ln w="255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Justificativa: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Escolhemos um ciclo de vida que lembra o Cascata, no entanto, a mudança feita neste modelo, foi o controle de cada fase e a modificação das mesmas, por meio de uma etapa paralela às demais, a Fase de Monitoramento. Uma vez que, o projeto será realizado em um curto período de tempo. Além disso, a equipe domina a tecnologia e o escopo é bem definido, isto é, possui metas bem estabelecidas.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3600" cy="63360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219" name="CustomShape 16"/>
          <p:cNvSpPr/>
          <p:nvPr/>
        </p:nvSpPr>
        <p:spPr>
          <a:xfrm>
            <a:off x="4681800" y="499320"/>
            <a:ext cx="230400" cy="215640"/>
          </a:xfrm>
          <a:prstGeom prst="star7">
            <a:avLst>
              <a:gd name="adj" fmla="val 31967"/>
              <a:gd name="hf" fmla="val 102572"/>
              <a:gd name="vf" fmla="val 105210"/>
            </a:avLst>
          </a:prstGeom>
          <a:solidFill>
            <a:srgbClr val="f2da7c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20" name="CustomShape 17"/>
          <p:cNvSpPr/>
          <p:nvPr/>
        </p:nvSpPr>
        <p:spPr>
          <a:xfrm>
            <a:off x="6795720" y="1644840"/>
            <a:ext cx="230400" cy="215640"/>
          </a:xfrm>
          <a:prstGeom prst="star7">
            <a:avLst>
              <a:gd name="adj" fmla="val 31967"/>
              <a:gd name="hf" fmla="val 102572"/>
              <a:gd name="vf" fmla="val 105210"/>
            </a:avLst>
          </a:prstGeom>
          <a:solidFill>
            <a:srgbClr val="f2da7c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8924760" y="2782800"/>
            <a:ext cx="230400" cy="215640"/>
          </a:xfrm>
          <a:prstGeom prst="star7">
            <a:avLst>
              <a:gd name="adj" fmla="val 31967"/>
              <a:gd name="hf" fmla="val 102572"/>
              <a:gd name="vf" fmla="val 105210"/>
            </a:avLst>
          </a:prstGeom>
          <a:solidFill>
            <a:srgbClr val="f2da7c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3" name="Picture 2" descr=""/>
          <p:cNvPicPr/>
          <p:nvPr/>
        </p:nvPicPr>
        <p:blipFill>
          <a:blip r:embed="rId1"/>
          <a:stretch/>
        </p:blipFill>
        <p:spPr>
          <a:xfrm>
            <a:off x="0" y="36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1008000" y="3649680"/>
            <a:ext cx="5547960" cy="304632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4752000" y="504000"/>
            <a:ext cx="6912000" cy="38322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4" name="CustomShape 3"/>
          <p:cNvSpPr/>
          <p:nvPr/>
        </p:nvSpPr>
        <p:spPr>
          <a:xfrm>
            <a:off x="3521520" y="196920"/>
            <a:ext cx="51490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PLANEJAMENTO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2171880" y="1621800"/>
            <a:ext cx="3116520" cy="896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Termo de Abertura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2171880" y="2878200"/>
            <a:ext cx="3116520" cy="896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Tempo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2171880" y="4134960"/>
            <a:ext cx="3116520" cy="896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Custos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171880" y="5391720"/>
            <a:ext cx="3116520" cy="896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Monitoramento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8"/>
          <p:cNvSpPr/>
          <p:nvPr/>
        </p:nvSpPr>
        <p:spPr>
          <a:xfrm>
            <a:off x="6903000" y="1617120"/>
            <a:ext cx="3116520" cy="896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Qualidade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6903000" y="2878200"/>
            <a:ext cx="3116520" cy="896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Comunicação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6903000" y="4134960"/>
            <a:ext cx="3116520" cy="896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Recursos Humanos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6903000" y="5391720"/>
            <a:ext cx="3116520" cy="896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Riscos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4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95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3600" cy="63360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pic>
        <p:nvPicPr>
          <p:cNvPr id="96" name="Imagem 6" descr=""/>
          <p:cNvPicPr/>
          <p:nvPr/>
        </p:nvPicPr>
        <p:blipFill>
          <a:blip r:embed="rId3"/>
          <a:stretch/>
        </p:blipFill>
        <p:spPr>
          <a:xfrm>
            <a:off x="2675880" y="141120"/>
            <a:ext cx="6840000" cy="65757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00" name="CustomShape 3"/>
          <p:cNvSpPr/>
          <p:nvPr/>
        </p:nvSpPr>
        <p:spPr>
          <a:xfrm>
            <a:off x="3521520" y="196920"/>
            <a:ext cx="51490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Tempo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4537440" y="3359880"/>
            <a:ext cx="3116520" cy="896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Ciclo de Vida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4537440" y="4767480"/>
            <a:ext cx="3116520" cy="896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Cronogramas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3600" cy="63360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104" name="CustomShape 6"/>
          <p:cNvSpPr/>
          <p:nvPr/>
        </p:nvSpPr>
        <p:spPr>
          <a:xfrm>
            <a:off x="4537440" y="1947960"/>
            <a:ext cx="3116520" cy="896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EAP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7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4287600" y="747720"/>
            <a:ext cx="3224520" cy="85536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Projeto: Ficha Limpa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Line 4"/>
          <p:cNvSpPr/>
          <p:nvPr/>
        </p:nvSpPr>
        <p:spPr>
          <a:xfrm>
            <a:off x="5978520" y="1603080"/>
            <a:ext cx="360" cy="132372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Line 5"/>
          <p:cNvSpPr/>
          <p:nvPr/>
        </p:nvSpPr>
        <p:spPr>
          <a:xfrm>
            <a:off x="2371680" y="2926800"/>
            <a:ext cx="728640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1" name="Line 6"/>
          <p:cNvSpPr/>
          <p:nvPr/>
        </p:nvSpPr>
        <p:spPr>
          <a:xfrm>
            <a:off x="2374920" y="2926800"/>
            <a:ext cx="360" cy="50184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7"/>
          <p:cNvSpPr/>
          <p:nvPr/>
        </p:nvSpPr>
        <p:spPr>
          <a:xfrm>
            <a:off x="9654840" y="2926800"/>
            <a:ext cx="360" cy="50184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8"/>
          <p:cNvSpPr/>
          <p:nvPr/>
        </p:nvSpPr>
        <p:spPr>
          <a:xfrm>
            <a:off x="7185600" y="2936520"/>
            <a:ext cx="360" cy="50184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9"/>
          <p:cNvSpPr/>
          <p:nvPr/>
        </p:nvSpPr>
        <p:spPr>
          <a:xfrm>
            <a:off x="4019400" y="3429000"/>
            <a:ext cx="1751400" cy="41220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Elaboração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10"/>
          <p:cNvSpPr/>
          <p:nvPr/>
        </p:nvSpPr>
        <p:spPr>
          <a:xfrm>
            <a:off x="1307880" y="3429000"/>
            <a:ext cx="2140920" cy="41220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Planejamento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11"/>
          <p:cNvSpPr/>
          <p:nvPr/>
        </p:nvSpPr>
        <p:spPr>
          <a:xfrm>
            <a:off x="6337440" y="3438360"/>
            <a:ext cx="1751400" cy="41220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12"/>
          <p:cNvSpPr/>
          <p:nvPr/>
        </p:nvSpPr>
        <p:spPr>
          <a:xfrm>
            <a:off x="8659080" y="3429000"/>
            <a:ext cx="2104200" cy="41220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Encerramento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Line 13"/>
          <p:cNvSpPr/>
          <p:nvPr/>
        </p:nvSpPr>
        <p:spPr>
          <a:xfrm>
            <a:off x="4867560" y="2926800"/>
            <a:ext cx="360" cy="50184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9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3600" cy="63360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23" name="CustomShape 3"/>
          <p:cNvSpPr/>
          <p:nvPr/>
        </p:nvSpPr>
        <p:spPr>
          <a:xfrm>
            <a:off x="4183920" y="479880"/>
            <a:ext cx="3601440" cy="66960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Planejamento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Line 4"/>
          <p:cNvSpPr/>
          <p:nvPr/>
        </p:nvSpPr>
        <p:spPr>
          <a:xfrm>
            <a:off x="5984640" y="-27000"/>
            <a:ext cx="360" cy="50148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Line 5"/>
          <p:cNvSpPr/>
          <p:nvPr/>
        </p:nvSpPr>
        <p:spPr>
          <a:xfrm>
            <a:off x="4384440" y="1188720"/>
            <a:ext cx="0" cy="462060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Line 6"/>
          <p:cNvSpPr/>
          <p:nvPr/>
        </p:nvSpPr>
        <p:spPr>
          <a:xfrm>
            <a:off x="4384440" y="190764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7" name="CustomShape 7"/>
          <p:cNvSpPr/>
          <p:nvPr/>
        </p:nvSpPr>
        <p:spPr>
          <a:xfrm>
            <a:off x="5038560" y="1673280"/>
            <a:ext cx="2356200" cy="461880"/>
          </a:xfrm>
          <a:prstGeom prst="flowChartAlternateProcess">
            <a:avLst/>
          </a:prstGeom>
          <a:solidFill>
            <a:srgbClr val="f2da7c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1. Termo de Abertura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Line 8"/>
          <p:cNvSpPr/>
          <p:nvPr/>
        </p:nvSpPr>
        <p:spPr>
          <a:xfrm>
            <a:off x="4384440" y="285084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9" name="CustomShape 9"/>
          <p:cNvSpPr/>
          <p:nvPr/>
        </p:nvSpPr>
        <p:spPr>
          <a:xfrm>
            <a:off x="5038560" y="2619720"/>
            <a:ext cx="2356200" cy="46188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 Escopo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Line 10"/>
          <p:cNvSpPr/>
          <p:nvPr/>
        </p:nvSpPr>
        <p:spPr>
          <a:xfrm>
            <a:off x="4384440" y="379368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" name="Line 11"/>
          <p:cNvSpPr/>
          <p:nvPr/>
        </p:nvSpPr>
        <p:spPr>
          <a:xfrm>
            <a:off x="4384440" y="473004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2" name="Line 12"/>
          <p:cNvSpPr/>
          <p:nvPr/>
        </p:nvSpPr>
        <p:spPr>
          <a:xfrm>
            <a:off x="4384440" y="580932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3" name="CustomShape 13"/>
          <p:cNvSpPr/>
          <p:nvPr/>
        </p:nvSpPr>
        <p:spPr>
          <a:xfrm>
            <a:off x="5038560" y="3562920"/>
            <a:ext cx="2356200" cy="46188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3. Cronograma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4"/>
          <p:cNvSpPr/>
          <p:nvPr/>
        </p:nvSpPr>
        <p:spPr>
          <a:xfrm>
            <a:off x="5038560" y="4505760"/>
            <a:ext cx="2356200" cy="46188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4. Reunião de Abertura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5"/>
          <p:cNvSpPr/>
          <p:nvPr/>
        </p:nvSpPr>
        <p:spPr>
          <a:xfrm>
            <a:off x="5038560" y="5448600"/>
            <a:ext cx="2356200" cy="727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5. Relatório: Reunião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 Abertura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3600" cy="63360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40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3600" cy="63360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141" name="Line 3"/>
          <p:cNvSpPr/>
          <p:nvPr/>
        </p:nvSpPr>
        <p:spPr>
          <a:xfrm>
            <a:off x="5984640" y="-27000"/>
            <a:ext cx="360" cy="50148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4183920" y="479880"/>
            <a:ext cx="3601440" cy="66960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Elaboração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Line 5"/>
          <p:cNvSpPr/>
          <p:nvPr/>
        </p:nvSpPr>
        <p:spPr>
          <a:xfrm>
            <a:off x="4384440" y="1188720"/>
            <a:ext cx="360" cy="292356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Line 6"/>
          <p:cNvSpPr/>
          <p:nvPr/>
        </p:nvSpPr>
        <p:spPr>
          <a:xfrm>
            <a:off x="4384440" y="190764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" name="CustomShape 7"/>
          <p:cNvSpPr/>
          <p:nvPr/>
        </p:nvSpPr>
        <p:spPr>
          <a:xfrm>
            <a:off x="5038560" y="1564560"/>
            <a:ext cx="2379600" cy="727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1. Análise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 Requisitos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Line 8"/>
          <p:cNvSpPr/>
          <p:nvPr/>
        </p:nvSpPr>
        <p:spPr>
          <a:xfrm>
            <a:off x="4384440" y="302040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7" name="CustomShape 9"/>
          <p:cNvSpPr/>
          <p:nvPr/>
        </p:nvSpPr>
        <p:spPr>
          <a:xfrm>
            <a:off x="5038560" y="2656440"/>
            <a:ext cx="2379600" cy="727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 Documentação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 Requisitos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Line 10"/>
          <p:cNvSpPr/>
          <p:nvPr/>
        </p:nvSpPr>
        <p:spPr>
          <a:xfrm>
            <a:off x="4384440" y="411228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9" name="CustomShape 11"/>
          <p:cNvSpPr/>
          <p:nvPr/>
        </p:nvSpPr>
        <p:spPr>
          <a:xfrm>
            <a:off x="5038560" y="3748320"/>
            <a:ext cx="2379600" cy="727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3. Validação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 Requisitos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53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3600" cy="63360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154" name="CustomShape 3"/>
          <p:cNvSpPr/>
          <p:nvPr/>
        </p:nvSpPr>
        <p:spPr>
          <a:xfrm>
            <a:off x="1515600" y="717840"/>
            <a:ext cx="2881080" cy="61020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0" bIns="72000" anchor="ctr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Line 4"/>
          <p:cNvSpPr/>
          <p:nvPr/>
        </p:nvSpPr>
        <p:spPr>
          <a:xfrm>
            <a:off x="2945880" y="0"/>
            <a:ext cx="360" cy="70776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5"/>
          <p:cNvSpPr/>
          <p:nvPr/>
        </p:nvSpPr>
        <p:spPr>
          <a:xfrm flipH="1">
            <a:off x="1661760" y="1353600"/>
            <a:ext cx="360" cy="462060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Line 6"/>
          <p:cNvSpPr/>
          <p:nvPr/>
        </p:nvSpPr>
        <p:spPr>
          <a:xfrm>
            <a:off x="1647360" y="187128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8" name="CustomShape 7"/>
          <p:cNvSpPr/>
          <p:nvPr/>
        </p:nvSpPr>
        <p:spPr>
          <a:xfrm>
            <a:off x="2048040" y="1628280"/>
            <a:ext cx="2177280" cy="475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1. Preparação 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Ambiente de Trabalho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8"/>
          <p:cNvSpPr/>
          <p:nvPr/>
        </p:nvSpPr>
        <p:spPr>
          <a:xfrm>
            <a:off x="1647360" y="252936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0" name="Line 9"/>
          <p:cNvSpPr/>
          <p:nvPr/>
        </p:nvSpPr>
        <p:spPr>
          <a:xfrm>
            <a:off x="2228400" y="2654640"/>
            <a:ext cx="360" cy="194832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10"/>
          <p:cNvSpPr/>
          <p:nvPr/>
        </p:nvSpPr>
        <p:spPr>
          <a:xfrm>
            <a:off x="2243160" y="3263040"/>
            <a:ext cx="38052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2" name="CustomShape 11"/>
          <p:cNvSpPr/>
          <p:nvPr/>
        </p:nvSpPr>
        <p:spPr>
          <a:xfrm>
            <a:off x="2642400" y="2996280"/>
            <a:ext cx="1582920" cy="533880"/>
          </a:xfrm>
          <a:prstGeom prst="flowChartAlternateProcess">
            <a:avLst/>
          </a:prstGeom>
          <a:solidFill>
            <a:srgbClr val="faebae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2.1. Construção: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Banco de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Line 12"/>
          <p:cNvSpPr/>
          <p:nvPr/>
        </p:nvSpPr>
        <p:spPr>
          <a:xfrm>
            <a:off x="2228400" y="3933720"/>
            <a:ext cx="38052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4" name="CustomShape 13"/>
          <p:cNvSpPr/>
          <p:nvPr/>
        </p:nvSpPr>
        <p:spPr>
          <a:xfrm>
            <a:off x="2630880" y="3666600"/>
            <a:ext cx="1590840" cy="533880"/>
          </a:xfrm>
          <a:prstGeom prst="flowChartAlternateProcess">
            <a:avLst/>
          </a:prstGeom>
          <a:solidFill>
            <a:srgbClr val="faebae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2.2. Construção: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Lado do Servidor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4"/>
          <p:cNvSpPr/>
          <p:nvPr/>
        </p:nvSpPr>
        <p:spPr>
          <a:xfrm>
            <a:off x="2228400" y="4602960"/>
            <a:ext cx="38052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6" name="CustomShape 15"/>
          <p:cNvSpPr/>
          <p:nvPr/>
        </p:nvSpPr>
        <p:spPr>
          <a:xfrm>
            <a:off x="2630880" y="4335840"/>
            <a:ext cx="1590840" cy="533880"/>
          </a:xfrm>
          <a:prstGeom prst="flowChartAlternateProcess">
            <a:avLst/>
          </a:prstGeom>
          <a:solidFill>
            <a:srgbClr val="faebae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2.3. Construção: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Lado do Cliente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16"/>
          <p:cNvSpPr/>
          <p:nvPr/>
        </p:nvSpPr>
        <p:spPr>
          <a:xfrm>
            <a:off x="6095880" y="5040"/>
            <a:ext cx="360" cy="685296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Line 17"/>
          <p:cNvSpPr/>
          <p:nvPr/>
        </p:nvSpPr>
        <p:spPr>
          <a:xfrm>
            <a:off x="1647360" y="531936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9" name="CustomShape 18"/>
          <p:cNvSpPr/>
          <p:nvPr/>
        </p:nvSpPr>
        <p:spPr>
          <a:xfrm>
            <a:off x="2048040" y="5073840"/>
            <a:ext cx="2174040" cy="46188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3. Relatório: Reunião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Line 19"/>
          <p:cNvSpPr/>
          <p:nvPr/>
        </p:nvSpPr>
        <p:spPr>
          <a:xfrm>
            <a:off x="1647360" y="597420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1" name="CustomShape 20"/>
          <p:cNvSpPr/>
          <p:nvPr/>
        </p:nvSpPr>
        <p:spPr>
          <a:xfrm>
            <a:off x="2048040" y="5730120"/>
            <a:ext cx="2174040" cy="46188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4. Relatório: Reunião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1"/>
          <p:cNvSpPr/>
          <p:nvPr/>
        </p:nvSpPr>
        <p:spPr>
          <a:xfrm>
            <a:off x="2082960" y="2298600"/>
            <a:ext cx="2142360" cy="46188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 Desenvolvimento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Line 22"/>
          <p:cNvSpPr/>
          <p:nvPr/>
        </p:nvSpPr>
        <p:spPr>
          <a:xfrm>
            <a:off x="9085320" y="10800"/>
            <a:ext cx="360" cy="70812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3"/>
          <p:cNvSpPr/>
          <p:nvPr/>
        </p:nvSpPr>
        <p:spPr>
          <a:xfrm>
            <a:off x="7703280" y="711360"/>
            <a:ext cx="2881080" cy="61020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0" bIns="72000" anchor="ctr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Line 24"/>
          <p:cNvSpPr/>
          <p:nvPr/>
        </p:nvSpPr>
        <p:spPr>
          <a:xfrm>
            <a:off x="7884720" y="186624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6" name="CustomShape 25"/>
          <p:cNvSpPr/>
          <p:nvPr/>
        </p:nvSpPr>
        <p:spPr>
          <a:xfrm>
            <a:off x="8270640" y="1628280"/>
            <a:ext cx="2177280" cy="475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5. Teste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Line 26"/>
          <p:cNvSpPr/>
          <p:nvPr/>
        </p:nvSpPr>
        <p:spPr>
          <a:xfrm>
            <a:off x="7884720" y="1353600"/>
            <a:ext cx="14040" cy="400860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27"/>
          <p:cNvSpPr/>
          <p:nvPr/>
        </p:nvSpPr>
        <p:spPr>
          <a:xfrm>
            <a:off x="8471520" y="2104560"/>
            <a:ext cx="360" cy="109440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Line 28"/>
          <p:cNvSpPr/>
          <p:nvPr/>
        </p:nvSpPr>
        <p:spPr>
          <a:xfrm>
            <a:off x="8471520" y="2518200"/>
            <a:ext cx="38052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0" name="Line 29"/>
          <p:cNvSpPr/>
          <p:nvPr/>
        </p:nvSpPr>
        <p:spPr>
          <a:xfrm>
            <a:off x="8471520" y="3198960"/>
            <a:ext cx="41040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1" name="CustomShape 30"/>
          <p:cNvSpPr/>
          <p:nvPr/>
        </p:nvSpPr>
        <p:spPr>
          <a:xfrm>
            <a:off x="8865000" y="2251080"/>
            <a:ext cx="1582920" cy="533880"/>
          </a:xfrm>
          <a:prstGeom prst="flowChartAlternateProcess">
            <a:avLst/>
          </a:prstGeom>
          <a:solidFill>
            <a:srgbClr val="faebae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5.1. Testes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31"/>
          <p:cNvSpPr/>
          <p:nvPr/>
        </p:nvSpPr>
        <p:spPr>
          <a:xfrm>
            <a:off x="8881920" y="2931840"/>
            <a:ext cx="1582920" cy="533880"/>
          </a:xfrm>
          <a:prstGeom prst="flowChartAlternateProcess">
            <a:avLst/>
          </a:prstGeom>
          <a:solidFill>
            <a:srgbClr val="faebae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5.2. Análise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dos Testes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Line 32"/>
          <p:cNvSpPr/>
          <p:nvPr/>
        </p:nvSpPr>
        <p:spPr>
          <a:xfrm>
            <a:off x="7884720" y="393372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4" name="CustomShape 33"/>
          <p:cNvSpPr/>
          <p:nvPr/>
        </p:nvSpPr>
        <p:spPr>
          <a:xfrm>
            <a:off x="8267400" y="3695760"/>
            <a:ext cx="2197080" cy="475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6. Relatório: Reunião 4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Line 34"/>
          <p:cNvSpPr/>
          <p:nvPr/>
        </p:nvSpPr>
        <p:spPr>
          <a:xfrm>
            <a:off x="7905240" y="464328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6" name="CustomShape 35"/>
          <p:cNvSpPr/>
          <p:nvPr/>
        </p:nvSpPr>
        <p:spPr>
          <a:xfrm>
            <a:off x="8273880" y="4405320"/>
            <a:ext cx="2197080" cy="475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7. Validação 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Desenvolvimento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Line 36"/>
          <p:cNvSpPr/>
          <p:nvPr/>
        </p:nvSpPr>
        <p:spPr>
          <a:xfrm>
            <a:off x="7905240" y="536220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8" name="CustomShape 37"/>
          <p:cNvSpPr/>
          <p:nvPr/>
        </p:nvSpPr>
        <p:spPr>
          <a:xfrm>
            <a:off x="8267400" y="5124240"/>
            <a:ext cx="2197080" cy="475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8. Implementação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92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3600" cy="63360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193" name="Line 3"/>
          <p:cNvSpPr/>
          <p:nvPr/>
        </p:nvSpPr>
        <p:spPr>
          <a:xfrm>
            <a:off x="5984640" y="-27000"/>
            <a:ext cx="360" cy="50148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4183920" y="479880"/>
            <a:ext cx="3601440" cy="66960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Encerramento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Line 5"/>
          <p:cNvSpPr/>
          <p:nvPr/>
        </p:nvSpPr>
        <p:spPr>
          <a:xfrm>
            <a:off x="4384440" y="1188720"/>
            <a:ext cx="360" cy="292356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Line 6"/>
          <p:cNvSpPr/>
          <p:nvPr/>
        </p:nvSpPr>
        <p:spPr>
          <a:xfrm>
            <a:off x="4384440" y="190764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" name="Line 7"/>
          <p:cNvSpPr/>
          <p:nvPr/>
        </p:nvSpPr>
        <p:spPr>
          <a:xfrm>
            <a:off x="4384440" y="302040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8" name="Line 8"/>
          <p:cNvSpPr/>
          <p:nvPr/>
        </p:nvSpPr>
        <p:spPr>
          <a:xfrm>
            <a:off x="4384440" y="4112280"/>
            <a:ext cx="771480" cy="3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9" name="CustomShape 9"/>
          <p:cNvSpPr/>
          <p:nvPr/>
        </p:nvSpPr>
        <p:spPr>
          <a:xfrm>
            <a:off x="5038560" y="1564560"/>
            <a:ext cx="2379600" cy="727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1. Feedback do        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Público Alvo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5038560" y="2656440"/>
            <a:ext cx="2379600" cy="727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2. Validação 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Produto Final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11"/>
          <p:cNvSpPr/>
          <p:nvPr/>
        </p:nvSpPr>
        <p:spPr>
          <a:xfrm>
            <a:off x="5038560" y="3748320"/>
            <a:ext cx="2379600" cy="72792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3. Relatório Final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Application>LibreOffice/5.1.6.2$Linux_X86_64 LibreOffice_project/10m0$Build-2</Application>
  <Words>257</Words>
  <Paragraphs>75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2018-04-03T00:18:56Z</dcterms:created>
  <dc:creator>User</dc:creator>
  <dc:description/>
  <dc:language>pt-BR</dc:language>
  <cp:lastModifiedBy/>
  <dcterms:modified xsi:type="dcterms:W3CDTF">2018-04-10T10:18:28Z</dcterms:modified>
  <cp:revision>48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